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269" r:id="rId3"/>
    <p:sldId id="287" r:id="rId4"/>
    <p:sldId id="313" r:id="rId5"/>
  </p:sldIdLst>
  <p:sldSz cx="9144000" cy="6858000" type="screen4x3"/>
  <p:notesSz cx="6858000" cy="9144000"/>
  <p:defaultTextStyle>
    <a:defPPr>
      <a:defRPr lang="zh-CN"/>
    </a:defPPr>
    <a:lvl1pPr algn="ctr" rtl="0" fontAlgn="base">
      <a:lnSpc>
        <a:spcPct val="110000"/>
      </a:lnSpc>
      <a:spcBef>
        <a:spcPct val="0"/>
      </a:spcBef>
      <a:spcAft>
        <a:spcPct val="0"/>
      </a:spcAft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1pPr>
    <a:lvl2pPr marL="457200" algn="ctr" rtl="0" fontAlgn="base">
      <a:lnSpc>
        <a:spcPct val="110000"/>
      </a:lnSpc>
      <a:spcBef>
        <a:spcPct val="0"/>
      </a:spcBef>
      <a:spcAft>
        <a:spcPct val="0"/>
      </a:spcAft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2pPr>
    <a:lvl3pPr marL="914400" algn="ctr" rtl="0" fontAlgn="base">
      <a:lnSpc>
        <a:spcPct val="110000"/>
      </a:lnSpc>
      <a:spcBef>
        <a:spcPct val="0"/>
      </a:spcBef>
      <a:spcAft>
        <a:spcPct val="0"/>
      </a:spcAft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3pPr>
    <a:lvl4pPr marL="1371600" algn="ctr" rtl="0" fontAlgn="base">
      <a:lnSpc>
        <a:spcPct val="110000"/>
      </a:lnSpc>
      <a:spcBef>
        <a:spcPct val="0"/>
      </a:spcBef>
      <a:spcAft>
        <a:spcPct val="0"/>
      </a:spcAft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4pPr>
    <a:lvl5pPr marL="1828800" algn="ctr" rtl="0" fontAlgn="base">
      <a:lnSpc>
        <a:spcPct val="110000"/>
      </a:lnSpc>
      <a:spcBef>
        <a:spcPct val="0"/>
      </a:spcBef>
      <a:spcAft>
        <a:spcPct val="0"/>
      </a:spcAft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5pPr>
    <a:lvl6pPr marL="2286000" algn="l" defTabSz="914400" rtl="0" eaLnBrk="1" latinLnBrk="0" hangingPunct="1"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6pPr>
    <a:lvl7pPr marL="2743200" algn="l" defTabSz="914400" rtl="0" eaLnBrk="1" latinLnBrk="0" hangingPunct="1"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7pPr>
    <a:lvl8pPr marL="3200400" algn="l" defTabSz="914400" rtl="0" eaLnBrk="1" latinLnBrk="0" hangingPunct="1"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8pPr>
    <a:lvl9pPr marL="3657600" algn="l" defTabSz="914400" rtl="0" eaLnBrk="1" latinLnBrk="0" hangingPunct="1">
      <a:defRPr sz="6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050"/>
    <a:srgbClr val="FF0000"/>
    <a:srgbClr val="000000"/>
    <a:srgbClr val="006600"/>
    <a:srgbClr val="A50021"/>
    <a:srgbClr val="A8C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4614" autoAdjust="0"/>
  </p:normalViewPr>
  <p:slideViewPr>
    <p:cSldViewPr>
      <p:cViewPr varScale="1">
        <p:scale>
          <a:sx n="92" d="100"/>
          <a:sy n="92" d="100"/>
        </p:scale>
        <p:origin x="9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B8F183-266E-48C9-81C7-851966445472}" type="datetimeFigureOut">
              <a:rPr lang="zh-CN" altLang="en-US"/>
              <a:pPr>
                <a:defRPr/>
              </a:pPr>
              <a:t>2018/12/12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1C2F627-7F4F-42CA-A996-0ABCE5D1C2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66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T2"/>
          <p:cNvPicPr>
            <a:picLocks noChangeAspect="1" noChangeArrowheads="1"/>
          </p:cNvPicPr>
          <p:nvPr/>
        </p:nvPicPr>
        <p:blipFill>
          <a:blip r:embed="rId3" cstate="print"/>
          <a:srcRect r="5043" b="6377"/>
          <a:stretch>
            <a:fillRect/>
          </a:stretch>
        </p:blipFill>
        <p:spPr bwMode="auto">
          <a:xfrm>
            <a:off x="6372225" y="5786438"/>
            <a:ext cx="2663825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3213100"/>
            <a:ext cx="9144000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76375" y="3716338"/>
            <a:ext cx="7339013" cy="10810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5373688"/>
            <a:ext cx="4464050" cy="915987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6925" y="274638"/>
            <a:ext cx="1746250" cy="60340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5086350" cy="60340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4163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76875" y="1600200"/>
            <a:ext cx="34163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 whit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T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188913"/>
            <a:ext cx="19081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9850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985000" cy="4708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6669088"/>
            <a:ext cx="4500563" cy="0"/>
          </a:xfrm>
          <a:prstGeom prst="line">
            <a:avLst/>
          </a:prstGeom>
          <a:noFill/>
          <a:ln w="9525">
            <a:solidFill>
              <a:srgbClr val="9999FF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835150" y="6346825"/>
            <a:ext cx="1846263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1pPr>
            <a:lvl2pPr marL="742950" indent="-285750" eaLnBrk="0" hangingPunct="0"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2pPr>
            <a:lvl3pPr marL="1143000" indent="-228600" eaLnBrk="0" hangingPunct="0"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3pPr>
            <a:lvl4pPr marL="1600200" indent="-228600" eaLnBrk="0" hangingPunct="0"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4pPr>
            <a:lvl5pPr marL="2057400" indent="-228600" eaLnBrk="0" hangingPunct="0"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2"/>
                </a:solidFill>
                <a:latin typeface="Arial" charset="0"/>
                <a:ea typeface="黑体" pitchFamily="2" charset="-122"/>
              </a:defRPr>
            </a:lvl9pPr>
          </a:lstStyle>
          <a:p>
            <a:pPr algn="l" eaLnBrk="1" hangingPunct="1">
              <a:lnSpc>
                <a:spcPct val="100000"/>
              </a:lnSpc>
              <a:defRPr/>
            </a:pPr>
            <a:r>
              <a:rPr lang="en-US" altLang="zh-CN" sz="1600" b="1" i="1" smtClean="0">
                <a:solidFill>
                  <a:srgbClr val="9999FF"/>
                </a:solidFill>
                <a:effectLst/>
                <a:ea typeface="宋体" pitchFamily="2" charset="-122"/>
              </a:rPr>
              <a:t>www.scutmba.cn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3545721"/>
            <a:ext cx="9144000" cy="11695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华南理工大学</a:t>
            </a: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第十</a:t>
            </a:r>
            <a:r>
              <a:rPr lang="zh-CN" alt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四</a:t>
            </a: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届</a:t>
            </a:r>
            <a:r>
              <a:rPr lang="en-US" altLang="zh-CN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MBA</a:t>
            </a: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联合会</a:t>
            </a:r>
            <a:endParaRPr lang="en-US" altLang="zh-CN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主席团竞选发言</a:t>
            </a:r>
            <a:endParaRPr lang="zh-CN" altLang="en-US" sz="28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143512"/>
            <a:ext cx="9144000" cy="1209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400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201</a:t>
            </a:r>
            <a:r>
              <a:rPr lang="zh-CN" altLang="en-US" sz="2400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*级</a:t>
            </a:r>
            <a:r>
              <a:rPr lang="en-US" altLang="zh-CN" sz="2400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MBA</a:t>
            </a:r>
            <a:r>
              <a:rPr lang="zh-CN" altLang="en-US" sz="2400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**班</a:t>
            </a:r>
            <a:endParaRPr lang="en-US" altLang="zh-CN" sz="2400" dirty="0" smtClean="0">
              <a:solidFill>
                <a:srgbClr val="0070C0"/>
              </a:solidFill>
              <a:effectLst/>
              <a:latin typeface="+mn-ea"/>
              <a:ea typeface="+mn-ea"/>
            </a:endParaRPr>
          </a:p>
          <a:p>
            <a:pPr>
              <a:defRPr/>
            </a:pPr>
            <a:r>
              <a:rPr lang="zh-CN" altLang="en-US" sz="2400" b="1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姓名</a:t>
            </a:r>
            <a:endParaRPr lang="en-US" altLang="zh-CN" sz="2400" b="1" dirty="0" smtClean="0">
              <a:solidFill>
                <a:srgbClr val="0070C0"/>
              </a:solidFill>
              <a:effectLst/>
              <a:latin typeface="+mn-ea"/>
              <a:ea typeface="+mn-ea"/>
            </a:endParaRPr>
          </a:p>
          <a:p>
            <a:pPr>
              <a:defRPr/>
            </a:pPr>
            <a:r>
              <a:rPr lang="en-US" altLang="zh-CN" sz="1800" dirty="0" smtClean="0">
                <a:solidFill>
                  <a:srgbClr val="0070C0"/>
                </a:solidFill>
                <a:effectLst/>
                <a:latin typeface="+mn-ea"/>
                <a:ea typeface="+mn-ea"/>
              </a:rPr>
              <a:t>2018-12-16</a:t>
            </a:r>
            <a:endParaRPr lang="zh-CN" altLang="en-US" sz="1800" dirty="0">
              <a:solidFill>
                <a:srgbClr val="0070C0"/>
              </a:solidFill>
              <a:effectLst/>
              <a:latin typeface="+mn-ea"/>
              <a:ea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042988" y="5445125"/>
            <a:ext cx="7416800" cy="603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  <a:defRPr/>
            </a:pPr>
            <a:endParaRPr lang="zh-CN" altLang="zh-CN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7380287" cy="10810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200" dirty="0" smtClean="0">
                <a:solidFill>
                  <a:srgbClr val="0070C0"/>
                </a:solidFill>
                <a:latin typeface="+mn-ea"/>
                <a:ea typeface="+mn-ea"/>
              </a:rPr>
              <a:t> </a:t>
            </a:r>
            <a:endParaRPr lang="zh-CN" altLang="en-US" sz="3200" b="0" dirty="0" smtClean="0">
              <a:solidFill>
                <a:srgbClr val="0070C0"/>
              </a:solidFill>
              <a:latin typeface="方正大黑简体" pitchFamily="65" charset="-122"/>
              <a:ea typeface="方正大黑简体" pitchFamily="65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1500174"/>
            <a:ext cx="721523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/>
            </a:pPr>
            <a:endParaRPr lang="en-US" altLang="zh-CN" sz="2000" b="1" dirty="0" smtClean="0">
              <a:solidFill>
                <a:srgbClr val="0070C0"/>
              </a:solidFill>
              <a:effectLst/>
              <a:latin typeface="华文中宋" pitchFamily="2" charset="-122"/>
              <a:ea typeface="华文中宋" pitchFamily="2" charset="-122"/>
            </a:endParaRPr>
          </a:p>
          <a:p>
            <a:pPr algn="l">
              <a:lnSpc>
                <a:spcPct val="150000"/>
              </a:lnSpc>
              <a:defRPr/>
            </a:pPr>
            <a:endParaRPr lang="en-US" altLang="zh-CN" sz="2000" b="1" dirty="0" smtClean="0">
              <a:solidFill>
                <a:srgbClr val="0070C0"/>
              </a:solidFill>
              <a:effectLst/>
              <a:latin typeface="华文中宋" pitchFamily="2" charset="-122"/>
              <a:ea typeface="华文中宋" pitchFamily="2" charset="-122"/>
            </a:endParaRPr>
          </a:p>
          <a:p>
            <a:pPr algn="l">
              <a:lnSpc>
                <a:spcPct val="150000"/>
              </a:lnSpc>
              <a:defRPr/>
            </a:pPr>
            <a:endParaRPr lang="en-US" altLang="zh-CN" sz="2000" b="1" dirty="0" smtClean="0">
              <a:solidFill>
                <a:srgbClr val="0070C0"/>
              </a:solidFill>
              <a:effectLst/>
              <a:latin typeface="华文中宋" pitchFamily="2" charset="-122"/>
              <a:ea typeface="华文中宋" pitchFamily="2" charset="-122"/>
            </a:endParaRPr>
          </a:p>
          <a:p>
            <a:pPr algn="l">
              <a:lnSpc>
                <a:spcPct val="150000"/>
              </a:lnSpc>
              <a:defRPr/>
            </a:pPr>
            <a:endParaRPr lang="en-US" altLang="zh-CN" sz="2000" b="1" dirty="0" smtClean="0">
              <a:solidFill>
                <a:srgbClr val="0070C0"/>
              </a:solidFill>
              <a:effectLst/>
              <a:latin typeface="华文中宋" pitchFamily="2" charset="-122"/>
              <a:ea typeface="华文中宋" pitchFamily="2" charset="-122"/>
            </a:endParaRPr>
          </a:p>
          <a:p>
            <a:pPr algn="l">
              <a:lnSpc>
                <a:spcPct val="150000"/>
              </a:lnSpc>
              <a:defRPr/>
            </a:pPr>
            <a:endParaRPr lang="en-US" altLang="zh-CN" sz="2000" b="1" dirty="0" smtClean="0">
              <a:solidFill>
                <a:srgbClr val="0070C0"/>
              </a:solidFill>
              <a:effectLst/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000504"/>
            <a:ext cx="9144001" cy="769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zh-CN" altLang="en-US" sz="4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2" charset="-122"/>
              </a:rPr>
              <a:t>结束页</a:t>
            </a:r>
            <a:endParaRPr lang="zh-CN" altLang="en-US" sz="44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华工">
  <a:themeElements>
    <a:clrScheme name="华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华工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6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6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黑体" pitchFamily="2" charset="-122"/>
          </a:defRPr>
        </a:defPPr>
      </a:lstStyle>
    </a:lnDef>
  </a:objectDefaults>
  <a:extraClrSchemeLst>
    <a:extraClrScheme>
      <a:clrScheme name="华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华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华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华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华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华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华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3366</TotalTime>
  <Words>19</Words>
  <Application>Microsoft Office PowerPoint</Application>
  <PresentationFormat>全屏显示(4:3)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方正大黑简体</vt:lpstr>
      <vt:lpstr>黑体</vt:lpstr>
      <vt:lpstr>华文中宋</vt:lpstr>
      <vt:lpstr>宋体</vt:lpstr>
      <vt:lpstr>Arial</vt:lpstr>
      <vt:lpstr>Calibri</vt:lpstr>
      <vt:lpstr>华工</vt:lpstr>
      <vt:lpstr>PowerPoint 演示文稿</vt:lpstr>
      <vt:lpstr>PowerPoint 演示文稿</vt:lpstr>
      <vt:lpstr> 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xj</cp:lastModifiedBy>
  <cp:revision>260</cp:revision>
  <dcterms:created xsi:type="dcterms:W3CDTF">2009-09-04T02:17:23Z</dcterms:created>
  <dcterms:modified xsi:type="dcterms:W3CDTF">2018-12-12T01:27:09Z</dcterms:modified>
</cp:coreProperties>
</file>